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BCCA2-556D-472B-A839-1B6411554565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86D0D-37AF-4221-87F7-8905BCC5A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86D0D-37AF-4221-87F7-8905BCC5A34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4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2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2.png"/><Relationship Id="rId7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99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image" Target="../media/image98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5" Type="http://schemas.openxmlformats.org/officeDocument/2006/relationships/image" Target="../media/image25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22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6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2.png"/><Relationship Id="rId7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57.png"/><Relationship Id="rId9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22.png"/><Relationship Id="rId9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8712" y="1033636"/>
            <a:ext cx="8581881" cy="5119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3945" y="7957906"/>
            <a:ext cx="1010388" cy="7146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3467" y="6275554"/>
            <a:ext cx="7675776" cy="98148"/>
            <a:chOff x="1563467" y="6275554"/>
            <a:chExt cx="7675776" cy="98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3467" y="6275554"/>
              <a:ext cx="7675776" cy="981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06476"/>
            <a:ext cx="2017280" cy="471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3200000"/>
            <a:ext cx="20647619" cy="7257143"/>
            <a:chOff x="-247619" y="3200000"/>
            <a:chExt cx="20647619" cy="7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3200000"/>
              <a:ext cx="20647619" cy="72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34551" cy="1086912"/>
            <a:chOff x="1313067" y="1165086"/>
            <a:chExt cx="4534551" cy="1086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661519" cy="112301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13067" y="5201032"/>
            <a:ext cx="5015875" cy="3021743"/>
            <a:chOff x="1313067" y="5201032"/>
            <a:chExt cx="5015875" cy="30217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1925" y="6814094"/>
              <a:ext cx="5084575" cy="146586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13069" y="6267840"/>
              <a:ext cx="5015872" cy="12857"/>
              <a:chOff x="1313069" y="6267840"/>
              <a:chExt cx="5015872" cy="1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313069" y="6267840"/>
                <a:ext cx="5015872" cy="1285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355" y="5139320"/>
              <a:ext cx="3633811" cy="7321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0498" y="5201032"/>
            <a:ext cx="5015877" cy="3021743"/>
            <a:chOff x="6710498" y="5201032"/>
            <a:chExt cx="5015877" cy="30217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9357" y="6814094"/>
              <a:ext cx="5081198" cy="146175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710503" y="6267840"/>
              <a:ext cx="5015872" cy="12857"/>
              <a:chOff x="6710503" y="6267840"/>
              <a:chExt cx="5015872" cy="128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6710503" y="6267840"/>
                <a:ext cx="5015872" cy="1285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8786" y="5139320"/>
              <a:ext cx="4015911" cy="7366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07937" y="5201029"/>
            <a:ext cx="5015872" cy="3056027"/>
            <a:chOff x="12107937" y="5201029"/>
            <a:chExt cx="5015872" cy="30560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66802" y="6814091"/>
              <a:ext cx="5087781" cy="146888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107937" y="6267837"/>
              <a:ext cx="5015872" cy="12857"/>
              <a:chOff x="12107937" y="6267837"/>
              <a:chExt cx="5015872" cy="128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107937" y="6267837"/>
                <a:ext cx="5015872" cy="1285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6231" y="5139317"/>
              <a:ext cx="3144846" cy="7366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3068" y="4336268"/>
            <a:ext cx="15810741" cy="57143"/>
            <a:chOff x="1313068" y="4336268"/>
            <a:chExt cx="15810741" cy="5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313068" y="4336268"/>
              <a:ext cx="15810741" cy="571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58857" y="9406476"/>
            <a:ext cx="1979703" cy="475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특화 UCC_수정본(2m11s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5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1225" y="2218910"/>
            <a:ext cx="11235006" cy="4350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980" y="6359901"/>
            <a:ext cx="3054866" cy="36013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406476"/>
            <a:ext cx="1975314" cy="471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3535084" cy="112301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506588" y="484275"/>
            <a:ext cx="31278625" cy="11240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1772" y="3780426"/>
            <a:ext cx="4400609" cy="4400609"/>
            <a:chOff x="12551772" y="3780426"/>
            <a:chExt cx="4400609" cy="4400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1772" y="3780426"/>
              <a:ext cx="4400609" cy="44006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406476"/>
            <a:ext cx="1979429" cy="471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3535084" cy="112301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8070" y="7946242"/>
            <a:ext cx="4597485" cy="4539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25968" y="7946242"/>
            <a:ext cx="3138366" cy="449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9699" y="5579800"/>
            <a:ext cx="5235839" cy="9524"/>
            <a:chOff x="6529699" y="5579800"/>
            <a:chExt cx="5235839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529699" y="5579800"/>
              <a:ext cx="5235839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37210" y="2755159"/>
            <a:ext cx="6171429" cy="4775396"/>
            <a:chOff x="10337210" y="2755159"/>
            <a:chExt cx="6171429" cy="47753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7210" y="2755159"/>
              <a:ext cx="6171429" cy="47753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1324" y="2955744"/>
            <a:ext cx="7776402" cy="4374226"/>
            <a:chOff x="901324" y="2955744"/>
            <a:chExt cx="7776402" cy="43742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1324" y="2955744"/>
              <a:ext cx="7776402" cy="43742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406476"/>
            <a:ext cx="1977783" cy="475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540506" cy="112301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506588" y="484275"/>
            <a:ext cx="31278625" cy="112400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06476"/>
            <a:ext cx="1984366" cy="471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540506" cy="112301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0150335" y="3266159"/>
            <a:ext cx="6545178" cy="3753396"/>
            <a:chOff x="10150335" y="3266159"/>
            <a:chExt cx="6545178" cy="3753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0335" y="3266159"/>
              <a:ext cx="6545178" cy="3753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264" y="3281517"/>
            <a:ext cx="7930521" cy="3722680"/>
            <a:chOff x="824264" y="3281517"/>
            <a:chExt cx="7930521" cy="37226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264" y="3281517"/>
              <a:ext cx="7930521" cy="37226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06886" y="7810465"/>
            <a:ext cx="3469607" cy="4495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7744" y="7810465"/>
            <a:ext cx="3972061" cy="4526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9699" y="5579800"/>
            <a:ext cx="5235839" cy="9524"/>
            <a:chOff x="6529699" y="5579800"/>
            <a:chExt cx="5235839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529699" y="5579800"/>
              <a:ext cx="5235839" cy="9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406476"/>
            <a:ext cx="1978331" cy="4753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86912"/>
            <a:chOff x="1313067" y="1165086"/>
            <a:chExt cx="5296456" cy="10869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540506" cy="112301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4410580" y="825982"/>
            <a:ext cx="10474431" cy="9153898"/>
            <a:chOff x="4410580" y="825982"/>
            <a:chExt cx="10474431" cy="91538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0580" y="825982"/>
              <a:ext cx="10474431" cy="91538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06476"/>
            <a:ext cx="1981074" cy="4753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86912"/>
            <a:chOff x="1313067" y="1165086"/>
            <a:chExt cx="5296456" cy="10869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1414631" cy="111743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506588" y="484275"/>
            <a:ext cx="31278625" cy="112400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06476"/>
            <a:ext cx="1980251" cy="4717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99589" y="2503162"/>
            <a:ext cx="6657252" cy="6953990"/>
            <a:chOff x="11199589" y="2503162"/>
            <a:chExt cx="6657252" cy="6953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9589" y="2503162"/>
              <a:ext cx="6657252" cy="6953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6525" y="2960549"/>
            <a:ext cx="5565773" cy="6419696"/>
            <a:chOff x="4076525" y="2960549"/>
            <a:chExt cx="5565773" cy="6419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6525" y="2960549"/>
              <a:ext cx="5565773" cy="64196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3067" y="1165086"/>
            <a:ext cx="5296456" cy="1828225"/>
            <a:chOff x="1313067" y="1165086"/>
            <a:chExt cx="5296456" cy="1828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307" y="1060326"/>
              <a:ext cx="4456330" cy="196109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494458" y="7874345"/>
            <a:ext cx="1016574" cy="1016574"/>
            <a:chOff x="12494458" y="7874345"/>
            <a:chExt cx="1016574" cy="10165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4458" y="7874345"/>
              <a:ext cx="1016574" cy="10165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2517" y="5379815"/>
            <a:ext cx="1717547" cy="1717547"/>
            <a:chOff x="392517" y="5379815"/>
            <a:chExt cx="1717547" cy="17175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517" y="5379815"/>
              <a:ext cx="1717547" cy="17175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76525" y="4290448"/>
            <a:ext cx="1936999" cy="1291333"/>
            <a:chOff x="4076525" y="4290448"/>
            <a:chExt cx="1936999" cy="1291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6525" y="4290448"/>
              <a:ext cx="1936999" cy="1291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20294" y="2503162"/>
            <a:ext cx="1431819" cy="914773"/>
            <a:chOff x="7820294" y="2503162"/>
            <a:chExt cx="1431819" cy="9147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0294" y="2503162"/>
              <a:ext cx="1431819" cy="9147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16595" y="3424812"/>
            <a:ext cx="1030134" cy="1030134"/>
            <a:chOff x="8016595" y="3424812"/>
            <a:chExt cx="1030134" cy="10301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6595" y="3424812"/>
              <a:ext cx="1030134" cy="10301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74133" y="5286458"/>
            <a:ext cx="1708923" cy="590646"/>
            <a:chOff x="7774133" y="5286458"/>
            <a:chExt cx="1708923" cy="5906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4133" y="5286458"/>
              <a:ext cx="1708923" cy="5906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90524" y="2554965"/>
            <a:ext cx="540322" cy="745931"/>
            <a:chOff x="9090524" y="2554965"/>
            <a:chExt cx="540322" cy="7459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0524" y="2554965"/>
              <a:ext cx="540322" cy="7459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34229" y="5806915"/>
            <a:ext cx="937033" cy="937033"/>
            <a:chOff x="12534229" y="5806915"/>
            <a:chExt cx="937033" cy="9370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34229" y="5806915"/>
              <a:ext cx="937033" cy="9370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87713" y="4406563"/>
            <a:ext cx="1572441" cy="146237"/>
            <a:chOff x="5987713" y="4406563"/>
            <a:chExt cx="1572441" cy="1462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00000">
              <a:off x="5987713" y="4406563"/>
              <a:ext cx="1572441" cy="1462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20210" y="5043051"/>
            <a:ext cx="1545845" cy="143764"/>
            <a:chOff x="6020210" y="5043051"/>
            <a:chExt cx="1545845" cy="14376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0000">
              <a:off x="6020210" y="5043051"/>
              <a:ext cx="1545845" cy="1437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29668" y="7410457"/>
            <a:ext cx="1579839" cy="1823134"/>
            <a:chOff x="15329668" y="7410457"/>
            <a:chExt cx="1579839" cy="18231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29668" y="7410457"/>
              <a:ext cx="1579839" cy="18231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50022" y="6045422"/>
            <a:ext cx="1717071" cy="83977"/>
            <a:chOff x="9550022" y="6045422"/>
            <a:chExt cx="1717071" cy="8397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50022" y="6045422"/>
              <a:ext cx="1717071" cy="839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471741" y="7346550"/>
            <a:ext cx="1003884" cy="49097"/>
            <a:chOff x="12471741" y="7346550"/>
            <a:chExt cx="1003884" cy="4909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471741" y="7346550"/>
              <a:ext cx="1003884" cy="490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673578" y="8382632"/>
            <a:ext cx="1432340" cy="70052"/>
            <a:chOff x="13673578" y="8382632"/>
            <a:chExt cx="1432340" cy="700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3673578" y="8382632"/>
              <a:ext cx="1432340" cy="7005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83976" y="6197404"/>
            <a:ext cx="1677319" cy="155991"/>
            <a:chOff x="2283976" y="6197404"/>
            <a:chExt cx="1677319" cy="1559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83976" y="6197404"/>
              <a:ext cx="1677319" cy="1559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77307" y="2847853"/>
            <a:ext cx="1450877" cy="1786997"/>
            <a:chOff x="12277307" y="2847853"/>
            <a:chExt cx="1450877" cy="178699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77307" y="2847853"/>
              <a:ext cx="1450877" cy="17869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528215" y="2960549"/>
            <a:ext cx="3254171" cy="1830471"/>
            <a:chOff x="14528215" y="2960549"/>
            <a:chExt cx="3254171" cy="18304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28215" y="2960549"/>
              <a:ext cx="3254171" cy="18304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199589" y="1352558"/>
            <a:ext cx="2843252" cy="1034233"/>
            <a:chOff x="11199589" y="1352558"/>
            <a:chExt cx="2843252" cy="103423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99589" y="1352558"/>
              <a:ext cx="2843252" cy="103423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702840" y="6743948"/>
            <a:ext cx="922730" cy="922730"/>
            <a:chOff x="4702840" y="6743948"/>
            <a:chExt cx="922730" cy="92273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02840" y="6743948"/>
              <a:ext cx="922730" cy="92273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130510" y="6545916"/>
            <a:ext cx="1287245" cy="1287245"/>
            <a:chOff x="7130510" y="6545916"/>
            <a:chExt cx="1287245" cy="128724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0510" y="6545916"/>
              <a:ext cx="1287245" cy="128724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786183" y="8382632"/>
            <a:ext cx="2121530" cy="883971"/>
            <a:chOff x="6786183" y="8382632"/>
            <a:chExt cx="2121530" cy="8839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86183" y="8382632"/>
              <a:ext cx="2121530" cy="8839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511700" y="5901704"/>
            <a:ext cx="1337777" cy="65427"/>
            <a:chOff x="4511700" y="5901704"/>
            <a:chExt cx="1337777" cy="6542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4511700" y="5901704"/>
              <a:ext cx="1337777" cy="6542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893352" y="7117568"/>
            <a:ext cx="1019198" cy="49846"/>
            <a:chOff x="5893352" y="7117568"/>
            <a:chExt cx="1019198" cy="4984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5893352" y="7117568"/>
              <a:ext cx="1019198" cy="4984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525532" y="8135938"/>
            <a:ext cx="643219" cy="31458"/>
            <a:chOff x="7525532" y="8135938"/>
            <a:chExt cx="643219" cy="3145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7525532" y="8135938"/>
              <a:ext cx="643219" cy="31458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958857" y="9406476"/>
            <a:ext cx="1980526" cy="4753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75004" y="-1619040"/>
            <a:ext cx="711745" cy="8012532"/>
            <a:chOff x="13975004" y="-1619040"/>
            <a:chExt cx="711745" cy="80125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975004" y="-1619040"/>
              <a:ext cx="711745" cy="80125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60001" y="2106601"/>
            <a:ext cx="1569535" cy="5378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3476" y="2042991"/>
            <a:ext cx="687677" cy="6585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03576" y="-355213"/>
            <a:ext cx="711745" cy="8069675"/>
            <a:chOff x="14003576" y="-355213"/>
            <a:chExt cx="711745" cy="80696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003576" y="-355213"/>
              <a:ext cx="711745" cy="80696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0001" y="3398992"/>
            <a:ext cx="1556326" cy="5378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13476" y="3335389"/>
            <a:ext cx="805664" cy="658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22623" y="918137"/>
            <a:ext cx="711745" cy="8107770"/>
            <a:chOff x="14022623" y="918137"/>
            <a:chExt cx="711745" cy="81077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4022623" y="918137"/>
              <a:ext cx="711745" cy="81077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60001" y="4691392"/>
            <a:ext cx="2542159" cy="5444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13476" y="4627786"/>
            <a:ext cx="806474" cy="6585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03576" y="2229582"/>
            <a:ext cx="711745" cy="8069675"/>
            <a:chOff x="14003576" y="2229582"/>
            <a:chExt cx="711745" cy="80696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003576" y="2229582"/>
              <a:ext cx="711745" cy="80696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60001" y="5983792"/>
            <a:ext cx="2217951" cy="5378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3476" y="5920184"/>
            <a:ext cx="822876" cy="6585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75004" y="3550551"/>
            <a:ext cx="711745" cy="8012532"/>
            <a:chOff x="13975004" y="3550551"/>
            <a:chExt cx="711745" cy="80125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975004" y="3550551"/>
              <a:ext cx="711745" cy="80125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60001" y="7276192"/>
            <a:ext cx="1569532" cy="5444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13476" y="7212582"/>
            <a:ext cx="806474" cy="6585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84528" y="4833425"/>
            <a:ext cx="711745" cy="8031580"/>
            <a:chOff x="13984528" y="4833425"/>
            <a:chExt cx="711745" cy="80315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984528" y="4833425"/>
              <a:ext cx="711745" cy="803158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60001" y="8568592"/>
            <a:ext cx="1906945" cy="5378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13476" y="8504979"/>
            <a:ext cx="813359" cy="6585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3067" y="333333"/>
            <a:ext cx="4534551" cy="1867669"/>
            <a:chOff x="1313067" y="333333"/>
            <a:chExt cx="4534551" cy="18676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8307" y="228574"/>
              <a:ext cx="2561014" cy="196109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13070" y="2127756"/>
              <a:ext cx="917569" cy="73247"/>
              <a:chOff x="1313070" y="2127756"/>
              <a:chExt cx="917569" cy="7324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3070" y="2127756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958857" y="9406476"/>
            <a:ext cx="2004114" cy="471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86912"/>
            <a:chOff x="1313067" y="1165086"/>
            <a:chExt cx="4534551" cy="10869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3409881" cy="112301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4113690" y="7323273"/>
            <a:ext cx="10058335" cy="1727342"/>
            <a:chOff x="4113690" y="7323273"/>
            <a:chExt cx="10058335" cy="17273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14" y="6534767"/>
              <a:ext cx="20116670" cy="345468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3690" y="7323273"/>
              <a:ext cx="10058335" cy="1727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3234" y="3543571"/>
            <a:ext cx="2099246" cy="2099246"/>
            <a:chOff x="8093234" y="3543571"/>
            <a:chExt cx="2099246" cy="20992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3234" y="3543571"/>
              <a:ext cx="2099246" cy="20992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41184" y="3516392"/>
            <a:ext cx="2099246" cy="2099246"/>
            <a:chOff x="12141184" y="3516392"/>
            <a:chExt cx="2099246" cy="20992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41184" y="3516392"/>
              <a:ext cx="2099246" cy="20992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45284" y="3516392"/>
            <a:ext cx="2099246" cy="2099246"/>
            <a:chOff x="4045284" y="3516392"/>
            <a:chExt cx="2099246" cy="20992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5284" y="3516392"/>
              <a:ext cx="2099246" cy="20992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54426" y="4343087"/>
            <a:ext cx="1594742" cy="530971"/>
            <a:chOff x="6254426" y="4343087"/>
            <a:chExt cx="1594742" cy="53097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254426" y="4714821"/>
              <a:ext cx="1594742" cy="159237"/>
              <a:chOff x="6254426" y="4714821"/>
              <a:chExt cx="1594742" cy="15923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54426" y="4714821"/>
                <a:ext cx="1594742" cy="15923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54426" y="4343087"/>
              <a:ext cx="1594742" cy="159237"/>
              <a:chOff x="6254426" y="4343087"/>
              <a:chExt cx="1594742" cy="15923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54426" y="4343087"/>
                <a:ext cx="1594742" cy="15923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02488" y="4842907"/>
            <a:ext cx="1332917" cy="4138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61502" y="4343087"/>
            <a:ext cx="1594742" cy="530971"/>
            <a:chOff x="10361502" y="4343087"/>
            <a:chExt cx="1594742" cy="5309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361502" y="4714821"/>
              <a:ext cx="1594742" cy="159237"/>
              <a:chOff x="10361502" y="4714821"/>
              <a:chExt cx="1594742" cy="15923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61502" y="4714821"/>
                <a:ext cx="1594742" cy="1592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361502" y="4343087"/>
              <a:ext cx="1594742" cy="159237"/>
              <a:chOff x="10361502" y="4343087"/>
              <a:chExt cx="1594742" cy="15923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61502" y="4343087"/>
                <a:ext cx="1594742" cy="159237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9536" y="4842907"/>
            <a:ext cx="1332917" cy="41412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98612" y="4330984"/>
            <a:ext cx="1716751" cy="4782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50631" y="4360545"/>
            <a:ext cx="1493385" cy="47533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02679" y="4330984"/>
            <a:ext cx="1716750" cy="47824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17077" y="7698296"/>
            <a:ext cx="8436535" cy="82801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02488" y="3939384"/>
            <a:ext cx="1596638" cy="42180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09536" y="3939384"/>
            <a:ext cx="1600986" cy="41668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58857" y="9406476"/>
            <a:ext cx="1978057" cy="475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73012"/>
            <a:chOff x="1313067" y="1165086"/>
            <a:chExt cx="4534551" cy="1073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8" y="1060327"/>
              <a:ext cx="4306491" cy="112301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3185051"/>
            <a:ext cx="15810741" cy="57143"/>
            <a:chOff x="1313068" y="3185051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3068" y="3185051"/>
              <a:ext cx="15810741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16021" y="1317123"/>
            <a:ext cx="24520874" cy="105162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164" y="4249131"/>
            <a:ext cx="1180017" cy="1180017"/>
            <a:chOff x="1351164" y="4249131"/>
            <a:chExt cx="1180017" cy="11800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164" y="4249131"/>
              <a:ext cx="1180017" cy="1180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211" y="5944728"/>
            <a:ext cx="1180017" cy="1180017"/>
            <a:chOff x="1370211" y="5944728"/>
            <a:chExt cx="1180017" cy="11800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0211" y="5944728"/>
              <a:ext cx="1180017" cy="11800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9259" y="7734269"/>
            <a:ext cx="1180017" cy="1180017"/>
            <a:chOff x="1389259" y="7734269"/>
            <a:chExt cx="1180017" cy="11800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9259" y="7734269"/>
              <a:ext cx="1180017" cy="11800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406476"/>
            <a:ext cx="1979703" cy="475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93">
            <a:extLst/>
          </p:cNvPr>
          <p:cNvSpPr/>
          <p:nvPr/>
        </p:nvSpPr>
        <p:spPr>
          <a:xfrm>
            <a:off x="6581543" y="4117832"/>
            <a:ext cx="1861298" cy="4226719"/>
          </a:xfrm>
          <a:prstGeom prst="roundRect">
            <a:avLst/>
          </a:prstGeom>
          <a:solidFill>
            <a:srgbClr val="40B0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56" name="사각형: 둥근 모서리 93">
            <a:extLst/>
          </p:cNvPr>
          <p:cNvSpPr/>
          <p:nvPr/>
        </p:nvSpPr>
        <p:spPr>
          <a:xfrm>
            <a:off x="3933210" y="4117832"/>
            <a:ext cx="1861298" cy="4226719"/>
          </a:xfrm>
          <a:prstGeom prst="roundRect">
            <a:avLst/>
          </a:prstGeom>
          <a:solidFill>
            <a:srgbClr val="40B0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grpSp>
        <p:nvGrpSpPr>
          <p:cNvPr id="1001" name="그룹 1001"/>
          <p:cNvGrpSpPr/>
          <p:nvPr/>
        </p:nvGrpSpPr>
        <p:grpSpPr>
          <a:xfrm>
            <a:off x="1313067" y="333333"/>
            <a:ext cx="4534551" cy="1867669"/>
            <a:chOff x="1313067" y="333333"/>
            <a:chExt cx="4534551" cy="1867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228574"/>
              <a:ext cx="2498158" cy="196109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70" y="2127756"/>
              <a:ext cx="917569" cy="73247"/>
              <a:chOff x="1313070" y="2127756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70" y="2127756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06476"/>
            <a:ext cx="1975314" cy="471771"/>
          </a:xfrm>
          <a:prstGeom prst="rect">
            <a:avLst/>
          </a:prstGeom>
        </p:spPr>
      </p:pic>
      <p:sp>
        <p:nvSpPr>
          <p:cNvPr id="7" name="사각형: 둥근 모서리 93">
            <a:extLst/>
          </p:cNvPr>
          <p:cNvSpPr/>
          <p:nvPr/>
        </p:nvSpPr>
        <p:spPr>
          <a:xfrm>
            <a:off x="1299990" y="4100185"/>
            <a:ext cx="1861298" cy="4226719"/>
          </a:xfrm>
          <a:prstGeom prst="roundRect">
            <a:avLst/>
          </a:prstGeom>
          <a:solidFill>
            <a:srgbClr val="40B0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11" name="사각형: 둥근 모서리 97">
            <a:extLst/>
          </p:cNvPr>
          <p:cNvSpPr/>
          <p:nvPr/>
        </p:nvSpPr>
        <p:spPr>
          <a:xfrm>
            <a:off x="9214763" y="4100185"/>
            <a:ext cx="1861298" cy="422671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12" name="TextBox 11">
            <a:extLst/>
          </p:cNvPr>
          <p:cNvSpPr txBox="1"/>
          <p:nvPr/>
        </p:nvSpPr>
        <p:spPr>
          <a:xfrm>
            <a:off x="1817710" y="673887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인지 팀장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/>
          </p:cNvPr>
          <p:cNvSpPr txBox="1"/>
          <p:nvPr/>
        </p:nvSpPr>
        <p:spPr>
          <a:xfrm>
            <a:off x="4319284" y="623119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이규은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/>
          </p:cNvPr>
          <p:cNvSpPr txBox="1"/>
          <p:nvPr/>
        </p:nvSpPr>
        <p:spPr>
          <a:xfrm>
            <a:off x="6947596" y="623119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박홍규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/>
          </p:cNvPr>
          <p:cNvSpPr txBox="1"/>
          <p:nvPr/>
        </p:nvSpPr>
        <p:spPr>
          <a:xfrm>
            <a:off x="9596247" y="623119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이진행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TextBox 23">
            <a:extLst/>
          </p:cNvPr>
          <p:cNvSpPr txBox="1"/>
          <p:nvPr/>
        </p:nvSpPr>
        <p:spPr>
          <a:xfrm>
            <a:off x="1686261" y="623119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김남훈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644228" y="6045097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277249" y="6045097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905561" y="6045097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554212" y="6045097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/>
          </p:cNvPr>
          <p:cNvSpPr txBox="1"/>
          <p:nvPr/>
        </p:nvSpPr>
        <p:spPr>
          <a:xfrm>
            <a:off x="2058158" y="6955033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AI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/>
          </p:cNvPr>
          <p:cNvSpPr txBox="1"/>
          <p:nvPr/>
        </p:nvSpPr>
        <p:spPr>
          <a:xfrm>
            <a:off x="1864996" y="717119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Git</a:t>
            </a:r>
            <a:r>
              <a:rPr lang="en-US" altLang="ko-KR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TextBox 30">
            <a:extLst/>
          </p:cNvPr>
          <p:cNvSpPr txBox="1"/>
          <p:nvPr/>
        </p:nvSpPr>
        <p:spPr>
          <a:xfrm>
            <a:off x="4450731" y="673887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인지 팀원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TextBox 31">
            <a:extLst/>
          </p:cNvPr>
          <p:cNvSpPr txBox="1"/>
          <p:nvPr/>
        </p:nvSpPr>
        <p:spPr>
          <a:xfrm>
            <a:off x="4205471" y="6955033"/>
            <a:ext cx="1316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시나리오 및 발표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7079043" y="673887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인지 팀원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7119629" y="6955033"/>
            <a:ext cx="744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Jira </a:t>
            </a:r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>
            <a:extLst/>
          </p:cNvPr>
          <p:cNvSpPr txBox="1"/>
          <p:nvPr/>
        </p:nvSpPr>
        <p:spPr>
          <a:xfrm>
            <a:off x="9727694" y="673887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제어 팀장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8" name="TextBox 37">
            <a:extLst/>
          </p:cNvPr>
          <p:cNvSpPr txBox="1"/>
          <p:nvPr/>
        </p:nvSpPr>
        <p:spPr>
          <a:xfrm>
            <a:off x="9746927" y="6955033"/>
            <a:ext cx="787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경로생성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TextBox 38">
            <a:extLst/>
          </p:cNvPr>
          <p:cNvSpPr txBox="1"/>
          <p:nvPr/>
        </p:nvSpPr>
        <p:spPr>
          <a:xfrm>
            <a:off x="9577009" y="7171191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추종 알고리즘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0" name="사각형: 둥근 모서리 97">
            <a:extLst/>
          </p:cNvPr>
          <p:cNvSpPr/>
          <p:nvPr/>
        </p:nvSpPr>
        <p:spPr>
          <a:xfrm>
            <a:off x="11853021" y="4100185"/>
            <a:ext cx="1861298" cy="422671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1" name="TextBox 40">
            <a:extLst/>
          </p:cNvPr>
          <p:cNvSpPr txBox="1"/>
          <p:nvPr/>
        </p:nvSpPr>
        <p:spPr>
          <a:xfrm>
            <a:off x="12234505" y="623119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이진희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2192470" y="6045097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/>
          </p:cNvPr>
          <p:cNvSpPr txBox="1"/>
          <p:nvPr/>
        </p:nvSpPr>
        <p:spPr>
          <a:xfrm>
            <a:off x="12365950" y="673887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제어 팀원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12196033" y="6955033"/>
            <a:ext cx="116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커스텀</a:t>
            </a:r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맵 제작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8" name="사각형: 둥근 모서리 97">
            <a:extLst/>
          </p:cNvPr>
          <p:cNvSpPr/>
          <p:nvPr/>
        </p:nvSpPr>
        <p:spPr>
          <a:xfrm>
            <a:off x="14491279" y="4100185"/>
            <a:ext cx="1861298" cy="422671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4872763" y="623119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전건하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14830728" y="6045097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/>
          </p:cNvPr>
          <p:cNvSpPr txBox="1"/>
          <p:nvPr/>
        </p:nvSpPr>
        <p:spPr>
          <a:xfrm>
            <a:off x="14853527" y="6738876"/>
            <a:ext cx="1127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웹서비스</a:t>
            </a:r>
            <a:r>
              <a:rPr lang="ko-KR" altLang="en-US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팀장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4" name="TextBox 53">
            <a:extLst/>
          </p:cNvPr>
          <p:cNvSpPr txBox="1"/>
          <p:nvPr/>
        </p:nvSpPr>
        <p:spPr>
          <a:xfrm>
            <a:off x="14655623" y="6955033"/>
            <a:ext cx="1523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Frontend &amp; Backend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962" name="그림 9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039" y="4600508"/>
            <a:ext cx="1219200" cy="12192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63" name="그림 9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778" y="4600508"/>
            <a:ext cx="1219200" cy="12192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254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66" name="그림 9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026" y="4600508"/>
            <a:ext cx="1219200" cy="12192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67" name="그림 9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07542" y="4600508"/>
            <a:ext cx="1219200" cy="12192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68" name="그림 9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68118" y="4600508"/>
            <a:ext cx="1219200" cy="12192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69" name="그림 9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2375" y="4600508"/>
            <a:ext cx="1219200" cy="12192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2983887"/>
            <a:ext cx="15634194" cy="3171367"/>
            <a:chOff x="1314286" y="2983887"/>
            <a:chExt cx="15634194" cy="3171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2983887"/>
              <a:ext cx="15634194" cy="3171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3882" y="2665628"/>
            <a:ext cx="15765129" cy="40862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09524" y="7295942"/>
            <a:ext cx="10924957" cy="98148"/>
            <a:chOff x="3409524" y="7295942"/>
            <a:chExt cx="10924957" cy="98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9524" y="7295942"/>
              <a:ext cx="10924957" cy="981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06476"/>
            <a:ext cx="1979429" cy="471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50" y="4507946"/>
            <a:ext cx="9238553" cy="2492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3578" y="6309150"/>
            <a:ext cx="3286504" cy="36013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90476" y="-561181"/>
            <a:ext cx="5151007" cy="6868101"/>
            <a:chOff x="11790476" y="-561181"/>
            <a:chExt cx="5151007" cy="6868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0476" y="-561181"/>
              <a:ext cx="5151007" cy="68681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406476"/>
            <a:ext cx="2001097" cy="475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333333"/>
            <a:ext cx="4534551" cy="1867669"/>
            <a:chOff x="1313068" y="333333"/>
            <a:chExt cx="4534551" cy="1867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9" y="228574"/>
              <a:ext cx="3857235" cy="1961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70" y="2127756"/>
              <a:ext cx="917569" cy="73247"/>
              <a:chOff x="1313070" y="2127756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70" y="2127756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1512" y="9345534"/>
            <a:ext cx="2427925" cy="3443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810" y="2361210"/>
            <a:ext cx="7478061" cy="12827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4510" y="1935563"/>
            <a:ext cx="6154321" cy="7077469"/>
            <a:chOff x="10834510" y="1935563"/>
            <a:chExt cx="6154321" cy="70774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4510" y="1935563"/>
              <a:ext cx="6154321" cy="7077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0632" y="4424862"/>
            <a:ext cx="8156748" cy="4588171"/>
            <a:chOff x="700632" y="4424862"/>
            <a:chExt cx="8156748" cy="45881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632" y="4424862"/>
              <a:ext cx="8156748" cy="45881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8857" y="9406476"/>
            <a:ext cx="1998629" cy="471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1165090"/>
            <a:ext cx="4534551" cy="1035178"/>
            <a:chOff x="1313068" y="1165090"/>
            <a:chExt cx="4534551" cy="1035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9" y="1060331"/>
              <a:ext cx="4024344" cy="112302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6529699" y="6046467"/>
            <a:ext cx="5235839" cy="9524"/>
            <a:chOff x="6529699" y="6046467"/>
            <a:chExt cx="5235839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529699" y="6046467"/>
              <a:ext cx="5235839" cy="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3484" y="8261260"/>
            <a:ext cx="5188678" cy="4605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07941" y="8275545"/>
            <a:ext cx="4402685" cy="454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3068" y="3433309"/>
            <a:ext cx="6952908" cy="4333980"/>
            <a:chOff x="1313068" y="3433309"/>
            <a:chExt cx="6952908" cy="43339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068" y="3433309"/>
              <a:ext cx="6952908" cy="4333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3947" y="3433309"/>
            <a:ext cx="6971549" cy="4333980"/>
            <a:chOff x="9323947" y="3433309"/>
            <a:chExt cx="6971549" cy="4333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3947" y="3433309"/>
              <a:ext cx="6971549" cy="43339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1087" y="9733859"/>
            <a:ext cx="9780352" cy="3192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58857" y="9406476"/>
            <a:ext cx="2000823" cy="475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1165090"/>
            <a:ext cx="4534551" cy="1035178"/>
            <a:chOff x="1313068" y="1165090"/>
            <a:chExt cx="4534551" cy="1035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9" y="1060331"/>
              <a:ext cx="3396613" cy="112302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703808" y="3436113"/>
            <a:ext cx="6171429" cy="4278352"/>
            <a:chOff x="1703808" y="3436113"/>
            <a:chExt cx="6171429" cy="4278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3808" y="3436113"/>
              <a:ext cx="6171429" cy="4278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37194" y="2489575"/>
            <a:ext cx="6171429" cy="6171429"/>
            <a:chOff x="10337194" y="2489575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7194" y="2489575"/>
              <a:ext cx="617142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3487" y="8268991"/>
            <a:ext cx="3562177" cy="4353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9699" y="6046467"/>
            <a:ext cx="5235839" cy="9524"/>
            <a:chOff x="6529699" y="6046467"/>
            <a:chExt cx="5235839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529699" y="6046467"/>
              <a:ext cx="5235839" cy="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1144" y="8268191"/>
            <a:ext cx="3588863" cy="4498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406476"/>
            <a:ext cx="2008503" cy="475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1165090"/>
            <a:ext cx="4534551" cy="1035178"/>
            <a:chOff x="1313068" y="1165090"/>
            <a:chExt cx="4534551" cy="1035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9" y="1060331"/>
              <a:ext cx="3396613" cy="112302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416028" y="2594654"/>
            <a:ext cx="6171429" cy="5096406"/>
            <a:chOff x="1416028" y="2594654"/>
            <a:chExt cx="6171429" cy="5096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6028" y="2594654"/>
              <a:ext cx="6171429" cy="5096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4093" y="3338952"/>
            <a:ext cx="7771622" cy="4352108"/>
            <a:chOff x="10514093" y="3338952"/>
            <a:chExt cx="7771622" cy="43521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4093" y="3338952"/>
              <a:ext cx="7771622" cy="43521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3487" y="8268991"/>
            <a:ext cx="4132036" cy="4498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21144" y="8268191"/>
            <a:ext cx="3368805" cy="4353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9699" y="6046467"/>
            <a:ext cx="5235839" cy="9524"/>
            <a:chOff x="6529699" y="6046467"/>
            <a:chExt cx="5235839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529699" y="6046467"/>
              <a:ext cx="5235839" cy="9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406476"/>
            <a:ext cx="2006583" cy="471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1165090"/>
            <a:ext cx="4534551" cy="1035178"/>
            <a:chOff x="1313068" y="1165090"/>
            <a:chExt cx="4534551" cy="1035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9" y="1060331"/>
              <a:ext cx="3396613" cy="112302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90085" y="298058"/>
            <a:ext cx="29865885" cy="108064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06476"/>
            <a:ext cx="2005486" cy="475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1134926"/>
            <a:ext cx="4534551" cy="1035178"/>
            <a:chOff x="1313068" y="1134926"/>
            <a:chExt cx="4534551" cy="1035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9" y="1030167"/>
              <a:ext cx="4082311" cy="112302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096857"/>
              <a:ext cx="917569" cy="73247"/>
              <a:chOff x="1313068" y="2096857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096857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3299135"/>
            <a:ext cx="15810741" cy="57143"/>
            <a:chOff x="1313068" y="3299135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3068" y="3299135"/>
              <a:ext cx="15810741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968188" y="1263635"/>
            <a:ext cx="21125027" cy="105162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23201" y="4331261"/>
            <a:ext cx="4400609" cy="4400609"/>
            <a:chOff x="12723201" y="4331261"/>
            <a:chExt cx="4400609" cy="44006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3201" y="4331261"/>
              <a:ext cx="4400609" cy="44006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406476"/>
            <a:ext cx="2005211" cy="475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36</Words>
  <Application>Microsoft Office PowerPoint</Application>
  <PresentationFormat>사용자 지정</PresentationFormat>
  <Paragraphs>21</Paragraphs>
  <Slides>23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?? ??</vt:lpstr>
      <vt:lpstr>KoPub돋움체 Bold</vt:lpstr>
      <vt:lpstr>KoPub돋움체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4</cp:revision>
  <dcterms:created xsi:type="dcterms:W3CDTF">2022-04-18T15:18:09Z</dcterms:created>
  <dcterms:modified xsi:type="dcterms:W3CDTF">2022-04-18T07:52:07Z</dcterms:modified>
</cp:coreProperties>
</file>